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/>
    <p:restoredTop sz="94659"/>
  </p:normalViewPr>
  <p:slideViewPr>
    <p:cSldViewPr snapToGrid="0">
      <p:cViewPr>
        <p:scale>
          <a:sx n="143" d="100"/>
          <a:sy n="143" d="100"/>
        </p:scale>
        <p:origin x="33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5997D9C6-9F8B-CA21-3E7A-82201A002932}"/>
              </a:ext>
            </a:extLst>
          </p:cNvPr>
          <p:cNvSpPr/>
          <p:nvPr/>
        </p:nvSpPr>
        <p:spPr>
          <a:xfrm>
            <a:off x="1288868" y="1323703"/>
            <a:ext cx="592183" cy="3126377"/>
          </a:xfrm>
          <a:prstGeom prst="cube">
            <a:avLst>
              <a:gd name="adj" fmla="val 80882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C2E48D-C025-CB16-838E-33E2F600D5A6}"/>
              </a:ext>
            </a:extLst>
          </p:cNvPr>
          <p:cNvSpPr txBox="1"/>
          <p:nvPr/>
        </p:nvSpPr>
        <p:spPr>
          <a:xfrm>
            <a:off x="2698387" y="5335623"/>
            <a:ext cx="341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実際に検出</a:t>
            </a:r>
            <a:r>
              <a:rPr kumimoji="1" lang="en-US" altLang="ja-JP" dirty="0"/>
              <a:t> </a:t>
            </a:r>
            <a:r>
              <a:rPr kumimoji="1" lang="ja-JP" altLang="en-US"/>
              <a:t>した時刻</a:t>
            </a:r>
            <a:r>
              <a:rPr kumimoji="1" lang="en-US" altLang="ja-JP" dirty="0"/>
              <a:t>t</a:t>
            </a:r>
            <a:r>
              <a:rPr kumimoji="1" lang="ja-JP" altLang="en-US"/>
              <a:t>の</a:t>
            </a:r>
            <a:endParaRPr kumimoji="1" lang="en-US" altLang="ja-JP" dirty="0"/>
          </a:p>
          <a:p>
            <a:pPr algn="ctr"/>
            <a:r>
              <a:rPr kumimoji="1" lang="ja-JP" altLang="en-US"/>
              <a:t>バウンディングボックス</a:t>
            </a:r>
            <a:r>
              <a:rPr kumimoji="1" lang="en-US" altLang="ja-JP" dirty="0"/>
              <a:t>(</a:t>
            </a:r>
            <a:r>
              <a:rPr kumimoji="1" lang="ja-JP" altLang="en-US"/>
              <a:t>□</a:t>
            </a:r>
            <a:r>
              <a:rPr kumimoji="1" lang="en-US" altLang="ja-JP" dirty="0"/>
              <a:t>)</a:t>
            </a:r>
            <a:r>
              <a:rPr kumimoji="1" lang="ja-JP" altLang="en-US"/>
              <a:t>と比較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3A0EB417-C414-4603-B380-ABBAAA0CF039}"/>
              </a:ext>
            </a:extLst>
          </p:cNvPr>
          <p:cNvSpPr/>
          <p:nvPr/>
        </p:nvSpPr>
        <p:spPr>
          <a:xfrm>
            <a:off x="3242896" y="3981453"/>
            <a:ext cx="253521" cy="97154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E118A9F-66C3-9E26-71B9-27C16ECE0F98}"/>
              </a:ext>
            </a:extLst>
          </p:cNvPr>
          <p:cNvSpPr txBox="1"/>
          <p:nvPr/>
        </p:nvSpPr>
        <p:spPr>
          <a:xfrm>
            <a:off x="3443208" y="467413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時刻</a:t>
            </a:r>
            <a:r>
              <a:rPr kumimoji="1" lang="en-US" altLang="ja-JP" dirty="0">
                <a:solidFill>
                  <a:schemeClr val="bg1"/>
                </a:solidFill>
              </a:rPr>
              <a:t>t</a:t>
            </a:r>
            <a:r>
              <a:rPr kumimoji="1" lang="ja-JP" altLang="en-US">
                <a:solidFill>
                  <a:schemeClr val="bg1"/>
                </a:solidFill>
              </a:rPr>
              <a:t>の予測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80F9135-C6AD-BAED-E724-3B62ECF86552}"/>
              </a:ext>
            </a:extLst>
          </p:cNvPr>
          <p:cNvSpPr/>
          <p:nvPr/>
        </p:nvSpPr>
        <p:spPr>
          <a:xfrm>
            <a:off x="5250841" y="2928137"/>
            <a:ext cx="1025755" cy="102847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B412A1B-71CF-6B27-9908-0D6641B74C36}"/>
              </a:ext>
            </a:extLst>
          </p:cNvPr>
          <p:cNvSpPr txBox="1"/>
          <p:nvPr/>
        </p:nvSpPr>
        <p:spPr>
          <a:xfrm>
            <a:off x="5250841" y="394438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時刻</a:t>
            </a:r>
            <a:r>
              <a:rPr kumimoji="1" lang="en-US" altLang="ja-JP" dirty="0">
                <a:solidFill>
                  <a:schemeClr val="bg1"/>
                </a:solidFill>
              </a:rPr>
              <a:t>t</a:t>
            </a:r>
            <a:r>
              <a:rPr kumimoji="1" lang="ja-JP" altLang="en-US">
                <a:solidFill>
                  <a:schemeClr val="bg1"/>
                </a:solidFill>
              </a:rPr>
              <a:t>の予測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80B685B-E0F8-8D16-DC75-0034F871B167}"/>
              </a:ext>
            </a:extLst>
          </p:cNvPr>
          <p:cNvSpPr/>
          <p:nvPr/>
        </p:nvSpPr>
        <p:spPr>
          <a:xfrm>
            <a:off x="3576426" y="1153283"/>
            <a:ext cx="398136" cy="3750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409108D-986C-A880-87EC-CDC80C373DB0}"/>
              </a:ext>
            </a:extLst>
          </p:cNvPr>
          <p:cNvSpPr txBox="1"/>
          <p:nvPr/>
        </p:nvSpPr>
        <p:spPr>
          <a:xfrm>
            <a:off x="3948075" y="92177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時刻</a:t>
            </a:r>
            <a:r>
              <a:rPr kumimoji="1" lang="en-US" altLang="ja-JP" dirty="0">
                <a:solidFill>
                  <a:schemeClr val="bg1"/>
                </a:solidFill>
              </a:rPr>
              <a:t>t</a:t>
            </a:r>
            <a:r>
              <a:rPr kumimoji="1" lang="ja-JP" altLang="en-US">
                <a:solidFill>
                  <a:schemeClr val="bg1"/>
                </a:solidFill>
              </a:rPr>
              <a:t>の予測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139EA95-0FC1-BF5B-38F9-239207FCDB99}"/>
              </a:ext>
            </a:extLst>
          </p:cNvPr>
          <p:cNvSpPr txBox="1"/>
          <p:nvPr/>
        </p:nvSpPr>
        <p:spPr>
          <a:xfrm>
            <a:off x="653952" y="1782069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ID:1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FAA2D3C-2F37-638A-B38C-D07FC1EE1989}"/>
              </a:ext>
            </a:extLst>
          </p:cNvPr>
          <p:cNvSpPr txBox="1"/>
          <p:nvPr/>
        </p:nvSpPr>
        <p:spPr>
          <a:xfrm>
            <a:off x="653952" y="274199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ID:2</a:t>
            </a:r>
            <a:endParaRPr kumimoji="1" lang="ja-JP" altLang="en-US" sz="2400">
              <a:solidFill>
                <a:srgbClr val="0070C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A87535F-8DBA-B47C-5ED5-ACF4AA6EE85A}"/>
              </a:ext>
            </a:extLst>
          </p:cNvPr>
          <p:cNvSpPr txBox="1"/>
          <p:nvPr/>
        </p:nvSpPr>
        <p:spPr>
          <a:xfrm>
            <a:off x="653952" y="3706470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00B050"/>
                </a:solidFill>
              </a:rPr>
              <a:t>ID:3</a:t>
            </a:r>
            <a:endParaRPr kumimoji="1" lang="ja-JP" altLang="en-US" sz="2400">
              <a:solidFill>
                <a:srgbClr val="00B05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856B4C-8B7D-71BA-0032-BBF5A9691AF8}"/>
              </a:ext>
            </a:extLst>
          </p:cNvPr>
          <p:cNvSpPr/>
          <p:nvPr/>
        </p:nvSpPr>
        <p:spPr>
          <a:xfrm>
            <a:off x="2208809" y="770039"/>
            <a:ext cx="4393871" cy="43938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664987B-DB2C-220F-9BDD-888118A53D91}"/>
              </a:ext>
            </a:extLst>
          </p:cNvPr>
          <p:cNvSpPr txBox="1"/>
          <p:nvPr/>
        </p:nvSpPr>
        <p:spPr>
          <a:xfrm>
            <a:off x="653952" y="1302919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ID:1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86F6F17-E334-EB58-0769-BA0FEC3F0F5E}"/>
              </a:ext>
            </a:extLst>
          </p:cNvPr>
          <p:cNvSpPr txBox="1"/>
          <p:nvPr/>
        </p:nvSpPr>
        <p:spPr>
          <a:xfrm>
            <a:off x="653952" y="226284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0070C0"/>
                </a:solidFill>
              </a:rPr>
              <a:t>ID:2</a:t>
            </a:r>
            <a:endParaRPr kumimoji="1" lang="ja-JP" altLang="en-US" sz="2400">
              <a:solidFill>
                <a:srgbClr val="0070C0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38E230F-26DC-9019-C0E1-30136FF4BE3B}"/>
              </a:ext>
            </a:extLst>
          </p:cNvPr>
          <p:cNvSpPr txBox="1"/>
          <p:nvPr/>
        </p:nvSpPr>
        <p:spPr>
          <a:xfrm>
            <a:off x="653952" y="3227320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00B050"/>
                </a:solidFill>
              </a:rPr>
              <a:t>ID:3</a:t>
            </a:r>
            <a:endParaRPr kumimoji="1" lang="ja-JP" altLang="en-US" sz="2400">
              <a:solidFill>
                <a:srgbClr val="00B05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B12830B-AE00-ABC7-03ED-30D67C75CF2A}"/>
              </a:ext>
            </a:extLst>
          </p:cNvPr>
          <p:cNvSpPr txBox="1"/>
          <p:nvPr/>
        </p:nvSpPr>
        <p:spPr>
          <a:xfrm>
            <a:off x="653951" y="4185621"/>
            <a:ext cx="68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C000"/>
                </a:solidFill>
              </a:rPr>
              <a:t>ID:4</a:t>
            </a:r>
            <a:endParaRPr kumimoji="1" lang="ja-JP" altLang="en-US" sz="2400">
              <a:solidFill>
                <a:srgbClr val="FFC0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9C1171-AF08-1738-B2FC-7DF2352A655C}"/>
              </a:ext>
            </a:extLst>
          </p:cNvPr>
          <p:cNvSpPr/>
          <p:nvPr/>
        </p:nvSpPr>
        <p:spPr>
          <a:xfrm>
            <a:off x="3302414" y="3949187"/>
            <a:ext cx="388200" cy="909617"/>
          </a:xfrm>
          <a:prstGeom prst="rect">
            <a:avLst/>
          </a:prstGeom>
          <a:solidFill>
            <a:srgbClr val="00B050">
              <a:alpha val="7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C40AC48-0433-5788-6B3B-9A08F66B5C91}"/>
              </a:ext>
            </a:extLst>
          </p:cNvPr>
          <p:cNvSpPr/>
          <p:nvPr/>
        </p:nvSpPr>
        <p:spPr>
          <a:xfrm>
            <a:off x="5650406" y="2155168"/>
            <a:ext cx="856126" cy="508765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F420C6F-EBDA-A82A-3293-666AAA56F58D}"/>
              </a:ext>
            </a:extLst>
          </p:cNvPr>
          <p:cNvSpPr/>
          <p:nvPr/>
        </p:nvSpPr>
        <p:spPr>
          <a:xfrm>
            <a:off x="3608393" y="1209818"/>
            <a:ext cx="398136" cy="392227"/>
          </a:xfrm>
          <a:prstGeom prst="rect">
            <a:avLst/>
          </a:prstGeom>
          <a:solidFill>
            <a:srgbClr val="FF0000">
              <a:alpha val="7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3E92AE6-D671-9C9B-DAFE-E864E192A45E}"/>
              </a:ext>
            </a:extLst>
          </p:cNvPr>
          <p:cNvSpPr/>
          <p:nvPr/>
        </p:nvSpPr>
        <p:spPr>
          <a:xfrm>
            <a:off x="2826327" y="1573006"/>
            <a:ext cx="398136" cy="37501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03AC414-BD57-C58A-BB73-8CA273CDCCCB}"/>
              </a:ext>
            </a:extLst>
          </p:cNvPr>
          <p:cNvSpPr/>
          <p:nvPr/>
        </p:nvSpPr>
        <p:spPr>
          <a:xfrm>
            <a:off x="3081855" y="1389772"/>
            <a:ext cx="398136" cy="37501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5C67BA6-A684-5FC9-A32D-C2AECBFB2FBB}"/>
              </a:ext>
            </a:extLst>
          </p:cNvPr>
          <p:cNvSpPr/>
          <p:nvPr/>
        </p:nvSpPr>
        <p:spPr>
          <a:xfrm>
            <a:off x="3337383" y="1282504"/>
            <a:ext cx="398136" cy="3750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E5878BB-CE50-FA62-572C-2B89BBE8445F}"/>
              </a:ext>
            </a:extLst>
          </p:cNvPr>
          <p:cNvSpPr txBox="1"/>
          <p:nvPr/>
        </p:nvSpPr>
        <p:spPr>
          <a:xfrm>
            <a:off x="2910183" y="1883405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-3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147601-295F-7BC6-E0F5-6CB7CE30F746}"/>
              </a:ext>
            </a:extLst>
          </p:cNvPr>
          <p:cNvSpPr txBox="1"/>
          <p:nvPr/>
        </p:nvSpPr>
        <p:spPr>
          <a:xfrm>
            <a:off x="3198576" y="1705849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933593-851D-D216-0BEF-0A70F8CD4B8D}"/>
              </a:ext>
            </a:extLst>
          </p:cNvPr>
          <p:cNvSpPr txBox="1"/>
          <p:nvPr/>
        </p:nvSpPr>
        <p:spPr>
          <a:xfrm>
            <a:off x="3532518" y="1605691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-1</a:t>
            </a:r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7D776E9-38B8-5082-8754-F4EE8EE68641}"/>
              </a:ext>
            </a:extLst>
          </p:cNvPr>
          <p:cNvSpPr/>
          <p:nvPr/>
        </p:nvSpPr>
        <p:spPr>
          <a:xfrm>
            <a:off x="3020361" y="3762708"/>
            <a:ext cx="253521" cy="9715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50FC9F5-79B0-D1CB-9DBC-DF1333F4F791}"/>
              </a:ext>
            </a:extLst>
          </p:cNvPr>
          <p:cNvSpPr/>
          <p:nvPr/>
        </p:nvSpPr>
        <p:spPr>
          <a:xfrm>
            <a:off x="2795178" y="3610277"/>
            <a:ext cx="253521" cy="97154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B178FD6-834A-D11F-ECAA-9C0990156452}"/>
              </a:ext>
            </a:extLst>
          </p:cNvPr>
          <p:cNvSpPr txBox="1"/>
          <p:nvPr/>
        </p:nvSpPr>
        <p:spPr>
          <a:xfrm>
            <a:off x="2639811" y="3321480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-2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98DA6C9-C938-A34B-2080-AF1FCB142EBC}"/>
              </a:ext>
            </a:extLst>
          </p:cNvPr>
          <p:cNvSpPr txBox="1"/>
          <p:nvPr/>
        </p:nvSpPr>
        <p:spPr>
          <a:xfrm>
            <a:off x="3072695" y="3410712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-1</a:t>
            </a:r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27B9CD9-7A37-14A3-F54D-A3A970470780}"/>
              </a:ext>
            </a:extLst>
          </p:cNvPr>
          <p:cNvSpPr/>
          <p:nvPr/>
        </p:nvSpPr>
        <p:spPr>
          <a:xfrm>
            <a:off x="5066493" y="2555428"/>
            <a:ext cx="1029507" cy="10220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F565C7C-C6A7-3E21-C7C8-930FE8712079}"/>
              </a:ext>
            </a:extLst>
          </p:cNvPr>
          <p:cNvSpPr/>
          <p:nvPr/>
        </p:nvSpPr>
        <p:spPr>
          <a:xfrm>
            <a:off x="5129516" y="2725247"/>
            <a:ext cx="1029507" cy="10220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69C2FA2-3227-1228-3555-110AF3ABB7D3}"/>
              </a:ext>
            </a:extLst>
          </p:cNvPr>
          <p:cNvSpPr/>
          <p:nvPr/>
        </p:nvSpPr>
        <p:spPr>
          <a:xfrm>
            <a:off x="5162485" y="2805510"/>
            <a:ext cx="1029507" cy="10220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2244C9-A1D2-C91E-6052-11526C9D067F}"/>
              </a:ext>
            </a:extLst>
          </p:cNvPr>
          <p:cNvSpPr txBox="1"/>
          <p:nvPr/>
        </p:nvSpPr>
        <p:spPr>
          <a:xfrm>
            <a:off x="4655961" y="3208104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01F231-0850-6F3A-B925-5FF5881B7886}"/>
              </a:ext>
            </a:extLst>
          </p:cNvPr>
          <p:cNvSpPr txBox="1"/>
          <p:nvPr/>
        </p:nvSpPr>
        <p:spPr>
          <a:xfrm>
            <a:off x="4718828" y="3506146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3560392-24E8-FC6E-A07D-7BB76F7E3BFC}"/>
              </a:ext>
            </a:extLst>
          </p:cNvPr>
          <p:cNvSpPr txBox="1"/>
          <p:nvPr/>
        </p:nvSpPr>
        <p:spPr>
          <a:xfrm>
            <a:off x="4854954" y="3791873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-1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8295EF8-2017-7072-5B34-FE3C2044491B}"/>
              </a:ext>
            </a:extLst>
          </p:cNvPr>
          <p:cNvSpPr txBox="1"/>
          <p:nvPr/>
        </p:nvSpPr>
        <p:spPr>
          <a:xfrm>
            <a:off x="4029440" y="102515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更新</a:t>
            </a:r>
            <a:r>
              <a:rPr kumimoji="1" lang="en-US" altLang="ja-JP" dirty="0"/>
              <a:t>!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996EC7-9050-A28D-BE96-41F7382DF240}"/>
              </a:ext>
            </a:extLst>
          </p:cNvPr>
          <p:cNvSpPr txBox="1"/>
          <p:nvPr/>
        </p:nvSpPr>
        <p:spPr>
          <a:xfrm>
            <a:off x="3991047" y="148539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E9F3D-0865-0DDE-8AB0-3BA108FD98DC}"/>
              </a:ext>
            </a:extLst>
          </p:cNvPr>
          <p:cNvSpPr txBox="1"/>
          <p:nvPr/>
        </p:nvSpPr>
        <p:spPr>
          <a:xfrm>
            <a:off x="5444095" y="186204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D1A4DC-52AA-4FA0-09C7-881E81BDB102}"/>
              </a:ext>
            </a:extLst>
          </p:cNvPr>
          <p:cNvSpPr txBox="1"/>
          <p:nvPr/>
        </p:nvSpPr>
        <p:spPr>
          <a:xfrm>
            <a:off x="3553765" y="361247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16D1040-2AA1-E9EF-782B-FE27E04123F2}"/>
              </a:ext>
            </a:extLst>
          </p:cNvPr>
          <p:cNvSpPr txBox="1"/>
          <p:nvPr/>
        </p:nvSpPr>
        <p:spPr>
          <a:xfrm>
            <a:off x="3693159" y="40809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更新</a:t>
            </a:r>
            <a:r>
              <a:rPr kumimoji="1" lang="en-US" altLang="ja-JP" dirty="0"/>
              <a:t>!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3078745-13CB-348C-B410-EAD6C8E54FDE}"/>
              </a:ext>
            </a:extLst>
          </p:cNvPr>
          <p:cNvSpPr txBox="1"/>
          <p:nvPr/>
        </p:nvSpPr>
        <p:spPr>
          <a:xfrm>
            <a:off x="5683869" y="1770648"/>
            <a:ext cx="7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生成</a:t>
            </a:r>
            <a:r>
              <a:rPr kumimoji="1" lang="en-US" altLang="ja-JP" dirty="0"/>
              <a:t>!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49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B49412A-6781-8D1F-C8B7-212E866FA5E0}"/>
              </a:ext>
            </a:extLst>
          </p:cNvPr>
          <p:cNvGrpSpPr/>
          <p:nvPr/>
        </p:nvGrpSpPr>
        <p:grpSpPr>
          <a:xfrm>
            <a:off x="728091" y="1907177"/>
            <a:ext cx="2316057" cy="2316057"/>
            <a:chOff x="2208809" y="770039"/>
            <a:chExt cx="4393871" cy="4393871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2B2E349-1113-C10D-3B83-C746B995211E}"/>
                </a:ext>
              </a:extLst>
            </p:cNvPr>
            <p:cNvSpPr/>
            <p:nvPr/>
          </p:nvSpPr>
          <p:spPr>
            <a:xfrm>
              <a:off x="2208809" y="770039"/>
              <a:ext cx="4393871" cy="439387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1AE22DB1-040A-876A-2C91-7A52CDE72D78}"/>
                </a:ext>
              </a:extLst>
            </p:cNvPr>
            <p:cNvSpPr/>
            <p:nvPr/>
          </p:nvSpPr>
          <p:spPr>
            <a:xfrm>
              <a:off x="3302414" y="3949187"/>
              <a:ext cx="388200" cy="909617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47F9FF1-06DA-0762-4DD6-0319EC708176}"/>
                </a:ext>
              </a:extLst>
            </p:cNvPr>
            <p:cNvSpPr/>
            <p:nvPr/>
          </p:nvSpPr>
          <p:spPr>
            <a:xfrm>
              <a:off x="2826327" y="1573006"/>
              <a:ext cx="398136" cy="375010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6BE843-C97A-B83D-1931-F339407A8892}"/>
                </a:ext>
              </a:extLst>
            </p:cNvPr>
            <p:cNvSpPr/>
            <p:nvPr/>
          </p:nvSpPr>
          <p:spPr>
            <a:xfrm>
              <a:off x="3081855" y="1389772"/>
              <a:ext cx="398136" cy="3750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A159D80-C76E-1DAC-65E9-EE29981C2269}"/>
                </a:ext>
              </a:extLst>
            </p:cNvPr>
            <p:cNvSpPr/>
            <p:nvPr/>
          </p:nvSpPr>
          <p:spPr>
            <a:xfrm>
              <a:off x="3337383" y="1282504"/>
              <a:ext cx="398136" cy="37501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03E1240-F6C8-CB54-D687-B46B73F61345}"/>
                </a:ext>
              </a:extLst>
            </p:cNvPr>
            <p:cNvSpPr/>
            <p:nvPr/>
          </p:nvSpPr>
          <p:spPr>
            <a:xfrm>
              <a:off x="3020361" y="3762708"/>
              <a:ext cx="253521" cy="9715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C76541-51A9-4BA8-AA26-12D30B641B1B}"/>
                </a:ext>
              </a:extLst>
            </p:cNvPr>
            <p:cNvSpPr/>
            <p:nvPr/>
          </p:nvSpPr>
          <p:spPr>
            <a:xfrm>
              <a:off x="2795178" y="3610277"/>
              <a:ext cx="253521" cy="97154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49AE2F1-4F2C-3B82-3220-17BF73419169}"/>
                </a:ext>
              </a:extLst>
            </p:cNvPr>
            <p:cNvSpPr/>
            <p:nvPr/>
          </p:nvSpPr>
          <p:spPr>
            <a:xfrm>
              <a:off x="4790526" y="1703239"/>
              <a:ext cx="1029506" cy="10220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1F3B967-1A91-9E66-D6BF-D2B9AAC97FD4}"/>
                </a:ext>
              </a:extLst>
            </p:cNvPr>
            <p:cNvSpPr/>
            <p:nvPr/>
          </p:nvSpPr>
          <p:spPr>
            <a:xfrm>
              <a:off x="5129516" y="2725247"/>
              <a:ext cx="1029507" cy="102200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FCCCD67-B64A-7CA0-2B7B-CFAC8967376E}"/>
                </a:ext>
              </a:extLst>
            </p:cNvPr>
            <p:cNvSpPr/>
            <p:nvPr/>
          </p:nvSpPr>
          <p:spPr>
            <a:xfrm>
              <a:off x="5354700" y="3559809"/>
              <a:ext cx="1029506" cy="102200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72FE83C-A2AD-E7CD-18A5-95A2FCF3A68F}"/>
              </a:ext>
            </a:extLst>
          </p:cNvPr>
          <p:cNvGrpSpPr/>
          <p:nvPr/>
        </p:nvGrpSpPr>
        <p:grpSpPr>
          <a:xfrm>
            <a:off x="3222833" y="1907177"/>
            <a:ext cx="2316057" cy="2316057"/>
            <a:chOff x="4656078" y="466751"/>
            <a:chExt cx="2316057" cy="2316057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61B4847-E869-E4FA-09F5-47BE0754633B}"/>
                </a:ext>
              </a:extLst>
            </p:cNvPr>
            <p:cNvSpPr/>
            <p:nvPr/>
          </p:nvSpPr>
          <p:spPr>
            <a:xfrm>
              <a:off x="4656078" y="466751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EB79826-84C5-753C-54FB-0A154BC73B7A}"/>
                </a:ext>
              </a:extLst>
            </p:cNvPr>
            <p:cNvSpPr/>
            <p:nvPr/>
          </p:nvSpPr>
          <p:spPr>
            <a:xfrm>
              <a:off x="5232529" y="2142514"/>
              <a:ext cx="204624" cy="479469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rgbClr val="00B050">
                  <a:alpha val="25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87ED609-7408-72BE-9576-0BA36DB009BC}"/>
                </a:ext>
              </a:extLst>
            </p:cNvPr>
            <p:cNvSpPr/>
            <p:nvPr/>
          </p:nvSpPr>
          <p:spPr>
            <a:xfrm>
              <a:off x="4981578" y="890004"/>
              <a:ext cx="209862" cy="19767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000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B98E70BA-97AA-DD0A-1190-B170AB3909FB}"/>
                </a:ext>
              </a:extLst>
            </p:cNvPr>
            <p:cNvSpPr/>
            <p:nvPr/>
          </p:nvSpPr>
          <p:spPr>
            <a:xfrm>
              <a:off x="5116270" y="793419"/>
              <a:ext cx="209862" cy="197672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12823689-7FA3-DC61-F31C-5C7706DE62BD}"/>
                </a:ext>
              </a:extLst>
            </p:cNvPr>
            <p:cNvSpPr/>
            <p:nvPr/>
          </p:nvSpPr>
          <p:spPr>
            <a:xfrm>
              <a:off x="5250962" y="736877"/>
              <a:ext cx="209862" cy="1976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6523417-A031-F136-73CE-874DCAC9159B}"/>
                </a:ext>
              </a:extLst>
            </p:cNvPr>
            <p:cNvSpPr/>
            <p:nvPr/>
          </p:nvSpPr>
          <p:spPr>
            <a:xfrm>
              <a:off x="5083856" y="2044219"/>
              <a:ext cx="133634" cy="512109"/>
            </a:xfrm>
            <a:prstGeom prst="rect">
              <a:avLst/>
            </a:prstGeom>
            <a:solidFill>
              <a:srgbClr val="00B050">
                <a:alpha val="15000"/>
              </a:srgbClr>
            </a:solidFill>
            <a:ln>
              <a:solidFill>
                <a:srgbClr val="00B050">
                  <a:alpha val="2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5364B51-3C72-4744-0F6B-86259168CBD3}"/>
                </a:ext>
              </a:extLst>
            </p:cNvPr>
            <p:cNvSpPr/>
            <p:nvPr/>
          </p:nvSpPr>
          <p:spPr>
            <a:xfrm>
              <a:off x="4965159" y="1963871"/>
              <a:ext cx="133634" cy="512109"/>
            </a:xfrm>
            <a:prstGeom prst="rect">
              <a:avLst/>
            </a:prstGeom>
            <a:solidFill>
              <a:srgbClr val="00B050">
                <a:alpha val="10000"/>
              </a:srgbClr>
            </a:solidFill>
            <a:ln>
              <a:solidFill>
                <a:srgbClr val="00B050">
                  <a:alpha val="15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65372095-57A8-D954-9048-E286E0064869}"/>
                </a:ext>
              </a:extLst>
            </p:cNvPr>
            <p:cNvSpPr/>
            <p:nvPr/>
          </p:nvSpPr>
          <p:spPr>
            <a:xfrm>
              <a:off x="6016929" y="958651"/>
              <a:ext cx="542664" cy="538711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C70C0E56-AD55-0E45-5BAD-897C4AAA549F}"/>
                </a:ext>
              </a:extLst>
            </p:cNvPr>
            <p:cNvSpPr/>
            <p:nvPr/>
          </p:nvSpPr>
          <p:spPr>
            <a:xfrm>
              <a:off x="6195614" y="1497362"/>
              <a:ext cx="542664" cy="538711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5AE12A41-3833-F32D-CD4D-7B0FF29F9DC0}"/>
                </a:ext>
              </a:extLst>
            </p:cNvPr>
            <p:cNvSpPr/>
            <p:nvPr/>
          </p:nvSpPr>
          <p:spPr>
            <a:xfrm>
              <a:off x="5437153" y="638041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03FA56-4E2D-DDD6-93AB-E9795A694D1E}"/>
                </a:ext>
              </a:extLst>
            </p:cNvPr>
            <p:cNvSpPr/>
            <p:nvPr/>
          </p:nvSpPr>
          <p:spPr>
            <a:xfrm>
              <a:off x="6314311" y="1907948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1E119161-DF7B-79FB-7A9C-9D2C62860895}"/>
                </a:ext>
              </a:extLst>
            </p:cNvPr>
            <p:cNvSpPr/>
            <p:nvPr/>
          </p:nvSpPr>
          <p:spPr>
            <a:xfrm>
              <a:off x="5501928" y="2204984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0BC807C-FFD3-894A-E255-B16EBA239060}"/>
              </a:ext>
            </a:extLst>
          </p:cNvPr>
          <p:cNvSpPr/>
          <p:nvPr/>
        </p:nvSpPr>
        <p:spPr>
          <a:xfrm>
            <a:off x="5717575" y="1907177"/>
            <a:ext cx="2316057" cy="23160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77884E8-28AD-9611-6077-CF755DA0AF5D}"/>
              </a:ext>
            </a:extLst>
          </p:cNvPr>
          <p:cNvSpPr/>
          <p:nvPr/>
        </p:nvSpPr>
        <p:spPr>
          <a:xfrm>
            <a:off x="6611332" y="2013937"/>
            <a:ext cx="245728" cy="298072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5D465F-CE9D-0318-0894-0F96C622F9DF}"/>
              </a:ext>
            </a:extLst>
          </p:cNvPr>
          <p:cNvSpPr/>
          <p:nvPr/>
        </p:nvSpPr>
        <p:spPr>
          <a:xfrm>
            <a:off x="6518430" y="3614433"/>
            <a:ext cx="204624" cy="4684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F388111-ACDE-D586-1D5A-FDA93245EC20}"/>
              </a:ext>
            </a:extLst>
          </p:cNvPr>
          <p:cNvSpPr/>
          <p:nvPr/>
        </p:nvSpPr>
        <p:spPr>
          <a:xfrm>
            <a:off x="6605491" y="3183640"/>
            <a:ext cx="611436" cy="3294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4EBCE5A-0E4F-A013-580C-636F17B49C68}"/>
              </a:ext>
            </a:extLst>
          </p:cNvPr>
          <p:cNvSpPr/>
          <p:nvPr/>
        </p:nvSpPr>
        <p:spPr>
          <a:xfrm>
            <a:off x="6514126" y="2078467"/>
            <a:ext cx="204624" cy="197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5D55B66-7E47-B01C-5DD3-A6F4BDA12540}"/>
              </a:ext>
            </a:extLst>
          </p:cNvPr>
          <p:cNvSpPr/>
          <p:nvPr/>
        </p:nvSpPr>
        <p:spPr>
          <a:xfrm>
            <a:off x="7391284" y="3348374"/>
            <a:ext cx="542664" cy="512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3CFF9FB-7D76-4D74-13FF-C9FFBB7A2D9B}"/>
              </a:ext>
            </a:extLst>
          </p:cNvPr>
          <p:cNvSpPr/>
          <p:nvPr/>
        </p:nvSpPr>
        <p:spPr>
          <a:xfrm>
            <a:off x="6578901" y="3645410"/>
            <a:ext cx="204624" cy="51210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D3B31BC7-F853-ECDC-9EE4-B248AD9D03BC}"/>
              </a:ext>
            </a:extLst>
          </p:cNvPr>
          <p:cNvGrpSpPr/>
          <p:nvPr/>
        </p:nvGrpSpPr>
        <p:grpSpPr>
          <a:xfrm>
            <a:off x="8210913" y="1907176"/>
            <a:ext cx="2316057" cy="2316057"/>
            <a:chOff x="2208809" y="770039"/>
            <a:chExt cx="4393871" cy="439387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3FB213A5-D6BF-93A5-5BF8-C6E9D3787EB6}"/>
                </a:ext>
              </a:extLst>
            </p:cNvPr>
            <p:cNvSpPr/>
            <p:nvPr/>
          </p:nvSpPr>
          <p:spPr>
            <a:xfrm>
              <a:off x="2208809" y="770039"/>
              <a:ext cx="4393871" cy="439387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9963C28A-7ABB-7D08-FF9D-4772FB53D14F}"/>
                </a:ext>
              </a:extLst>
            </p:cNvPr>
            <p:cNvSpPr/>
            <p:nvPr/>
          </p:nvSpPr>
          <p:spPr>
            <a:xfrm>
              <a:off x="3302414" y="3949187"/>
              <a:ext cx="388200" cy="909617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F46107A3-B505-F3BC-5CEB-5C47668F53C9}"/>
                </a:ext>
              </a:extLst>
            </p:cNvPr>
            <p:cNvSpPr/>
            <p:nvPr/>
          </p:nvSpPr>
          <p:spPr>
            <a:xfrm>
              <a:off x="2826327" y="1573006"/>
              <a:ext cx="398136" cy="375010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9FA5668-9F2E-13B7-070D-AC0AB5163FE2}"/>
                </a:ext>
              </a:extLst>
            </p:cNvPr>
            <p:cNvSpPr/>
            <p:nvPr/>
          </p:nvSpPr>
          <p:spPr>
            <a:xfrm>
              <a:off x="3081855" y="1389772"/>
              <a:ext cx="398136" cy="3750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FBE6590-E83F-BD1B-6683-10FFF960F11A}"/>
                </a:ext>
              </a:extLst>
            </p:cNvPr>
            <p:cNvSpPr/>
            <p:nvPr/>
          </p:nvSpPr>
          <p:spPr>
            <a:xfrm>
              <a:off x="3337383" y="1282504"/>
              <a:ext cx="398136" cy="37501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D93EA6FA-8E94-7A1D-3475-7EF850E0888A}"/>
                </a:ext>
              </a:extLst>
            </p:cNvPr>
            <p:cNvSpPr/>
            <p:nvPr/>
          </p:nvSpPr>
          <p:spPr>
            <a:xfrm>
              <a:off x="3020361" y="3762708"/>
              <a:ext cx="253521" cy="9715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FE93F43-3F39-2915-16CE-0BC73F27B7A4}"/>
                </a:ext>
              </a:extLst>
            </p:cNvPr>
            <p:cNvSpPr/>
            <p:nvPr/>
          </p:nvSpPr>
          <p:spPr>
            <a:xfrm>
              <a:off x="2795178" y="3610277"/>
              <a:ext cx="253521" cy="97154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CF439D2-BE18-E4C9-A07C-7BD78BFCD18B}"/>
                </a:ext>
              </a:extLst>
            </p:cNvPr>
            <p:cNvSpPr/>
            <p:nvPr/>
          </p:nvSpPr>
          <p:spPr>
            <a:xfrm>
              <a:off x="4790526" y="1703239"/>
              <a:ext cx="1029506" cy="10220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769FE6E-44EB-F419-2F35-4B34B315190F}"/>
                </a:ext>
              </a:extLst>
            </p:cNvPr>
            <p:cNvSpPr/>
            <p:nvPr/>
          </p:nvSpPr>
          <p:spPr>
            <a:xfrm>
              <a:off x="5129516" y="2725247"/>
              <a:ext cx="1029507" cy="102200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48CFD6B-64EB-9024-23B6-13240A60A95F}"/>
                </a:ext>
              </a:extLst>
            </p:cNvPr>
            <p:cNvSpPr/>
            <p:nvPr/>
          </p:nvSpPr>
          <p:spPr>
            <a:xfrm>
              <a:off x="5354700" y="3559809"/>
              <a:ext cx="1029506" cy="102200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32B3AAF-F093-E3B5-23E7-EA7FFD03E6E9}"/>
              </a:ext>
            </a:extLst>
          </p:cNvPr>
          <p:cNvSpPr/>
          <p:nvPr/>
        </p:nvSpPr>
        <p:spPr>
          <a:xfrm>
            <a:off x="9103224" y="2015558"/>
            <a:ext cx="245728" cy="298072"/>
          </a:xfrm>
          <a:prstGeom prst="rect">
            <a:avLst/>
          </a:prstGeom>
          <a:solidFill>
            <a:srgbClr val="FF0000">
              <a:alpha val="9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736F5D2-1E75-C467-DBAD-99E5472F541E}"/>
              </a:ext>
            </a:extLst>
          </p:cNvPr>
          <p:cNvSpPr/>
          <p:nvPr/>
        </p:nvSpPr>
        <p:spPr>
          <a:xfrm>
            <a:off x="9010322" y="3616054"/>
            <a:ext cx="204624" cy="468402"/>
          </a:xfrm>
          <a:prstGeom prst="rect">
            <a:avLst/>
          </a:prstGeom>
          <a:solidFill>
            <a:srgbClr val="00B050">
              <a:alpha val="9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13EE6F-E9EF-75B5-F261-6227B86A4B95}"/>
              </a:ext>
            </a:extLst>
          </p:cNvPr>
          <p:cNvSpPr/>
          <p:nvPr/>
        </p:nvSpPr>
        <p:spPr>
          <a:xfrm>
            <a:off x="9097383" y="3185261"/>
            <a:ext cx="611436" cy="329467"/>
          </a:xfrm>
          <a:prstGeom prst="rect">
            <a:avLst/>
          </a:prstGeom>
          <a:solidFill>
            <a:srgbClr val="FFC000">
              <a:alpha val="90000"/>
            </a:srgb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87" name="図 86">
            <a:extLst>
              <a:ext uri="{FF2B5EF4-FFF2-40B4-BE49-F238E27FC236}">
                <a16:creationId xmlns:a16="http://schemas.microsoft.com/office/drawing/2014/main" id="{D3959583-6053-8BB2-B00B-E3BEE278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96" y="66842"/>
            <a:ext cx="2286000" cy="533400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8DFE2C3D-F0BD-5160-8788-0645BBA1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48" y="811390"/>
            <a:ext cx="2286000" cy="533400"/>
          </a:xfrm>
          <a:prstGeom prst="rect">
            <a:avLst/>
          </a:prstGeom>
        </p:spPr>
      </p:pic>
      <p:pic>
        <p:nvPicPr>
          <p:cNvPr id="89" name="図 88">
            <a:extLst>
              <a:ext uri="{FF2B5EF4-FFF2-40B4-BE49-F238E27FC236}">
                <a16:creationId xmlns:a16="http://schemas.microsoft.com/office/drawing/2014/main" id="{CB3CBA15-CB1A-7FF0-10A9-DDA8FBF5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764" y="823583"/>
            <a:ext cx="2286000" cy="533400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0F20BECA-A50E-B0F3-CD17-829DA5960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833" y="909868"/>
            <a:ext cx="1663700" cy="520700"/>
          </a:xfrm>
          <a:prstGeom prst="rect">
            <a:avLst/>
          </a:prstGeom>
        </p:spPr>
      </p:pic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5A91CDFF-BFD0-A143-6F7A-BDEA7DFBD0FD}"/>
              </a:ext>
            </a:extLst>
          </p:cNvPr>
          <p:cNvSpPr/>
          <p:nvPr/>
        </p:nvSpPr>
        <p:spPr>
          <a:xfrm>
            <a:off x="5959233" y="5163671"/>
            <a:ext cx="914400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4117</TotalTime>
  <Words>89</Words>
  <Application>Microsoft Macintosh PowerPoint</Application>
  <PresentationFormat>ワイド画面</PresentationFormat>
  <Paragraphs>42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7" baseType="lpstr"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</cp:revision>
  <dcterms:created xsi:type="dcterms:W3CDTF">2024-12-24T03:20:35Z</dcterms:created>
  <dcterms:modified xsi:type="dcterms:W3CDTF">2024-12-27T04:17:07Z</dcterms:modified>
</cp:coreProperties>
</file>